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BC56D-B8D4-4278-9B4A-4933FE793EE2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F05B1-0331-44EF-8106-8A31FF1047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929198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Светлана\Desktop\Призентации\нло\НЛО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3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72074"/>
            <a:ext cx="8229600" cy="10540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Светлана\Desktop\Призентации\нло\НЛО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55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14884"/>
            <a:ext cx="8229600" cy="14112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Светлана\Desktop\Призентации\нло\НЛО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Светлана\Desktop\Призентации\нло\НЛО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82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ветлана\Desktop\Призентации\нло\НЛО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Светлана\Desktop\Призентации\нло\НЛО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Светлана\Desktop\Призентации\нло\НЛО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ветлана\Desktop\Призентации\нло\НЛО\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Светлана\Desktop\Призентации\нло\НЛО\1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79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Светлана\Desktop\Призентации\нло\НЛО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1053" y="-68290"/>
            <a:ext cx="9235053" cy="69262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Светлана\Desktop\Призентации\нло\НЛО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775" y="0"/>
            <a:ext cx="91727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Светлана\Desktop\Призентации\нло\НЛО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1</cp:revision>
  <dcterms:created xsi:type="dcterms:W3CDTF">2017-01-26T04:48:26Z</dcterms:created>
  <dcterms:modified xsi:type="dcterms:W3CDTF">2017-01-26T04:57:35Z</dcterms:modified>
</cp:coreProperties>
</file>